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Eagle Lake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EagleLake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f681d9c1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f681d9c1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f681d9c17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bf681d9c1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300c39ee6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c300c39ee6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300c39ee6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300c39ee6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300c39ee6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300c39ee6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300c39ee6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c300c39ee6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f681d9c17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f681d9c17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4f7310439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4f7310439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bf681d9c1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bf681d9c1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bf681d9c1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bf681d9c1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bf681d9c17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bf681d9c17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f681d9c1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f681d9c1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bf681d9c17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bf681d9c17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f681d9c1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bf681d9c1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300c39ee6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300c39ee6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bf681d9c1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bf681d9c1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6.jpg"/><Relationship Id="rId7" Type="http://schemas.openxmlformats.org/officeDocument/2006/relationships/hyperlink" Target="http://drive.google.com/file/d/1CjY4EF0GF832HWwkMExf51FN6qPNb9B-/view" TargetMode="External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jpg"/><Relationship Id="rId4" Type="http://schemas.openxmlformats.org/officeDocument/2006/relationships/image" Target="../media/image26.jpg"/><Relationship Id="rId5" Type="http://schemas.openxmlformats.org/officeDocument/2006/relationships/image" Target="../media/image25.jpg"/><Relationship Id="rId6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jpg"/><Relationship Id="rId4" Type="http://schemas.openxmlformats.org/officeDocument/2006/relationships/image" Target="../media/image27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Relationship Id="rId7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Relationship Id="rId6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9.jpg"/><Relationship Id="rId5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930200" y="4681800"/>
            <a:ext cx="5283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B45F06"/>
                </a:solidFill>
                <a:latin typeface="Eagle Lake"/>
                <a:ea typeface="Eagle Lake"/>
                <a:cs typeface="Eagle Lake"/>
                <a:sym typeface="Eagle Lake"/>
              </a:rPr>
              <a:t>Music: The Great Sea by Scott Buckley</a:t>
            </a:r>
            <a:endParaRPr sz="1800">
              <a:solidFill>
                <a:srgbClr val="B45F06"/>
              </a:solidFill>
              <a:latin typeface="Eagle Lake"/>
              <a:ea typeface="Eagle Lake"/>
              <a:cs typeface="Eagle Lake"/>
              <a:sym typeface="Eagle Lake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1051650" y="4017825"/>
            <a:ext cx="7040700" cy="969900"/>
          </a:xfrm>
          <a:prstGeom prst="plaque">
            <a:avLst>
              <a:gd fmla="val 16667" name="adj"/>
            </a:avLst>
          </a:prstGeom>
          <a:solidFill>
            <a:srgbClr val="FFF2CC"/>
          </a:solidFill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latin typeface="Comic Sans MS"/>
                <a:ea typeface="Comic Sans MS"/>
                <a:cs typeface="Comic Sans MS"/>
                <a:sym typeface="Comic Sans MS"/>
              </a:rPr>
              <a:t>A short excerpt of a much longer story…</a:t>
            </a:r>
            <a:endParaRPr/>
          </a:p>
        </p:txBody>
      </p:sp>
      <p:pic>
        <p:nvPicPr>
          <p:cNvPr id="60" name="Google Shape;60;p13" title="TheGreatSea.mp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48725" y="-28246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/>
          <p:nvPr/>
        </p:nvSpPr>
        <p:spPr>
          <a:xfrm>
            <a:off x="2767200" y="2611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 everything… I was at my lowest.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3" name="Google Shape;153;p22"/>
          <p:cNvSpPr/>
          <p:nvPr/>
        </p:nvSpPr>
        <p:spPr>
          <a:xfrm>
            <a:off x="7229525" y="1655275"/>
            <a:ext cx="1599600" cy="7644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Separated from my family… 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was all alone…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2090775" y="2166150"/>
            <a:ext cx="2204100" cy="7644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not for long… I was lost, and now I’m found…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3409650" y="4454900"/>
            <a:ext cx="23247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 I’m improving every day…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7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/>
          <p:nvPr/>
        </p:nvSpPr>
        <p:spPr>
          <a:xfrm>
            <a:off x="3361050" y="184975"/>
            <a:ext cx="24219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don’t know what’s become of my siblings…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2" name="Google Shape;162;p23"/>
          <p:cNvSpPr/>
          <p:nvPr/>
        </p:nvSpPr>
        <p:spPr>
          <a:xfrm>
            <a:off x="1913825" y="1183125"/>
            <a:ext cx="2095500" cy="5244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I know I’ll find them again someday…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3" name="Google Shape;163;p23"/>
          <p:cNvSpPr/>
          <p:nvPr/>
        </p:nvSpPr>
        <p:spPr>
          <a:xfrm>
            <a:off x="5489900" y="2236525"/>
            <a:ext cx="2421900" cy="7644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now I have Lady Sakura…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She’s not quite family, but she’s the best kind of teacher</a:t>
            </a: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2927400" y="4276050"/>
            <a:ext cx="32892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heart meditated and my spirit asked:”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618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4"/>
          <p:cNvSpPr txBox="1"/>
          <p:nvPr/>
        </p:nvSpPr>
        <p:spPr>
          <a:xfrm>
            <a:off x="1030075" y="1655513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parents were 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never much around…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6086225" y="1655525"/>
            <a:ext cx="229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died when I was young… I don’t remember much about them…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1530450" y="3965525"/>
            <a:ext cx="1379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lost my sister too…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6364000" y="2774275"/>
            <a:ext cx="173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none of that could last forever…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3558150" y="43510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don’t know what’s become of my siblings…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5585850" y="39655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 everything, I reached my lowest…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752313" y="27343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tried to follow in their footsteps…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5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5"/>
          <p:cNvSpPr txBox="1"/>
          <p:nvPr/>
        </p:nvSpPr>
        <p:spPr>
          <a:xfrm>
            <a:off x="1030075" y="1655513"/>
            <a:ext cx="20277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parents were 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a</a:t>
            </a: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lways working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o provide for us…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086225" y="1655525"/>
            <a:ext cx="229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my siblings and I grew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c</a:t>
            </a: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loser because of that…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1309875" y="3965525"/>
            <a:ext cx="159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still hold out hope for Wendi…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5" name="Google Shape;185;p25"/>
          <p:cNvSpPr txBox="1"/>
          <p:nvPr/>
        </p:nvSpPr>
        <p:spPr>
          <a:xfrm>
            <a:off x="6364000" y="2774275"/>
            <a:ext cx="1860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Everything in life has a season…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Even the worst bits…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6" name="Google Shape;186;p25"/>
          <p:cNvSpPr txBox="1"/>
          <p:nvPr/>
        </p:nvSpPr>
        <p:spPr>
          <a:xfrm>
            <a:off x="3558150" y="43510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“My spirit meditated and asked:”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7" name="Google Shape;187;p25"/>
          <p:cNvSpPr txBox="1"/>
          <p:nvPr/>
        </p:nvSpPr>
        <p:spPr>
          <a:xfrm>
            <a:off x="5585850" y="3965525"/>
            <a:ext cx="2210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I’m improving every day…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752313" y="27343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loved continuing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their</a:t>
            </a: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 work…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6"/>
          <p:cNvSpPr txBox="1"/>
          <p:nvPr/>
        </p:nvSpPr>
        <p:spPr>
          <a:xfrm>
            <a:off x="1020150" y="701550"/>
            <a:ext cx="7103700" cy="37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“Will the Lord reject forever?</a:t>
            </a:r>
            <a:endParaRPr i="1" sz="21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Will He never show His favor again?</a:t>
            </a:r>
            <a:endParaRPr i="1" sz="21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Has His unfailing love vanished forever?</a:t>
            </a:r>
            <a:endParaRPr i="1" sz="21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Has His promise failed for all time?</a:t>
            </a:r>
            <a:endParaRPr i="1" sz="21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Has God </a:t>
            </a: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forgotten</a:t>
            </a: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be merciful?</a:t>
            </a:r>
            <a:endParaRPr i="1" sz="21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Has He in anger withheld His compassion?”</a:t>
            </a:r>
            <a:endParaRPr i="1" sz="21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7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9144000" cy="1170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560849"/>
            <a:ext cx="9144000" cy="1170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208" y="257944"/>
            <a:ext cx="8278336" cy="1059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832" y="232821"/>
            <a:ext cx="8278336" cy="1059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464" y="218885"/>
            <a:ext cx="8278336" cy="1059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670" y="257948"/>
            <a:ext cx="8278336" cy="10596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2767200" y="4135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“I thought about the former days,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4953000" y="1354250"/>
            <a:ext cx="2095500" cy="4056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t</a:t>
            </a: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he years of long ago;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214575" y="1936125"/>
            <a:ext cx="2968500" cy="4056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remembered my songs in the night.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927400" y="4504650"/>
            <a:ext cx="32892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heart meditated and my spirit asked:”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030075" y="1655513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parents were 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n</a:t>
            </a: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ever much around…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6086225" y="1655525"/>
            <a:ext cx="229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died when I was young… I don’t remember much about them…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530450" y="3965525"/>
            <a:ext cx="1379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lost my sister too…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6364000" y="2774275"/>
            <a:ext cx="173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none of that could last forever…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3558150" y="43510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don’t know what’s become of my siblings…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5585850" y="39655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After everything, I reached my lowest…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752313" y="2734325"/>
            <a:ext cx="20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300">
                <a:solidFill>
                  <a:srgbClr val="FFFCF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tried to follow in their footsteps…</a:t>
            </a:r>
            <a:endParaRPr i="1" sz="1300">
              <a:solidFill>
                <a:srgbClr val="FFFCF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2767200" y="4135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Kaijda Ilya Lamori… </a:t>
            </a:r>
            <a:endParaRPr sz="21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2960400" y="1430450"/>
            <a:ext cx="2297400" cy="4056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name I was born with…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15"/>
          <p:cNvSpPr/>
          <p:nvPr/>
        </p:nvSpPr>
        <p:spPr>
          <a:xfrm>
            <a:off x="4058525" y="2027863"/>
            <a:ext cx="2027700" cy="4056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just go by Kaja now…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3242700" y="2673750"/>
            <a:ext cx="26586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So much has happened since then…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/>
          <p:nvPr/>
        </p:nvSpPr>
        <p:spPr>
          <a:xfrm>
            <a:off x="2767200" y="2611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parents were never much around…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5985800" y="1453750"/>
            <a:ext cx="2490600" cy="5991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Dad was great at fixing things, and making us laugh.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350525" y="1801100"/>
            <a:ext cx="1400100" cy="12723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Mom always made sure to spend time with each of us.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" name="Google Shape;94;p16"/>
          <p:cNvSpPr/>
          <p:nvPr/>
        </p:nvSpPr>
        <p:spPr>
          <a:xfrm>
            <a:off x="3277350" y="4158750"/>
            <a:ext cx="2589300" cy="5991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were always working so they could provide for us…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2767200" y="2611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My parents died when I was young…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So I don’t remember much else…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7531825" y="1441125"/>
            <a:ext cx="1280100" cy="16446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Rey became like Dad to us… she made us laugh, and was always there to help fix things…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451275" y="1851450"/>
            <a:ext cx="1400100" cy="13980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Wendi became like Mom, she was always there to listen when we needed it.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3394800" y="4352250"/>
            <a:ext cx="2354400" cy="6102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Dash and I were always close, being twins and all</a:t>
            </a: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...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2767200" y="1087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tried to follow in </a:t>
            </a: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their</a:t>
            </a: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 footsteps…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5796875" y="1024250"/>
            <a:ext cx="2095500" cy="4056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trained for years…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338575" y="1947825"/>
            <a:ext cx="1765500" cy="8643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Volunteering</a:t>
            </a: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 for even the most dangerous assignments…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" name="Google Shape;112;p18"/>
          <p:cNvSpPr/>
          <p:nvPr/>
        </p:nvSpPr>
        <p:spPr>
          <a:xfrm>
            <a:off x="3689250" y="4199850"/>
            <a:ext cx="17655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I loved it…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/>
          <p:nvPr/>
        </p:nvSpPr>
        <p:spPr>
          <a:xfrm>
            <a:off x="2767200" y="2611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But none of that could last forever…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6788725" y="1415950"/>
            <a:ext cx="1443600" cy="4056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the end…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375700" y="2486113"/>
            <a:ext cx="2968500" cy="4056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couldn’t stop the corruption…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2927400" y="4352250"/>
            <a:ext cx="32892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They say everything has a season…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1"/>
          <p:cNvSpPr/>
          <p:nvPr/>
        </p:nvSpPr>
        <p:spPr>
          <a:xfrm>
            <a:off x="2767200" y="261175"/>
            <a:ext cx="3609600" cy="764400"/>
          </a:xfrm>
          <a:prstGeom prst="rect">
            <a:avLst/>
          </a:prstGeom>
          <a:solidFill>
            <a:srgbClr val="FFFA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corruption took Rowena too…</a:t>
            </a:r>
            <a:endParaRPr sz="15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7270475" y="1515300"/>
            <a:ext cx="1206000" cy="764400"/>
          </a:xfrm>
          <a:prstGeom prst="rect">
            <a:avLst/>
          </a:prstGeom>
          <a:solidFill>
            <a:srgbClr val="F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</a:t>
            </a: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should</a:t>
            </a:r>
            <a:r>
              <a:rPr lang="en-GB" sz="13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’ve seen the signs…</a:t>
            </a:r>
            <a:endParaRPr sz="13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677975" y="2476450"/>
            <a:ext cx="1261800" cy="1163400"/>
          </a:xfrm>
          <a:prstGeom prst="rect">
            <a:avLst/>
          </a:prstGeom>
          <a:solidFill>
            <a:srgbClr val="EAFFE7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I can do now is pray that she can still be saved…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5529225" y="4616725"/>
            <a:ext cx="2878800" cy="405600"/>
          </a:xfrm>
          <a:prstGeom prst="rect">
            <a:avLst/>
          </a:prstGeom>
          <a:solidFill>
            <a:srgbClr val="E8F6F1"/>
          </a:solidFill>
          <a:ln cap="flat" cmpd="sng" w="28575">
            <a:solidFill>
              <a:srgbClr val="0C343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C343D"/>
                </a:solidFill>
                <a:latin typeface="Comic Sans MS"/>
                <a:ea typeface="Comic Sans MS"/>
                <a:cs typeface="Comic Sans MS"/>
                <a:sym typeface="Comic Sans MS"/>
              </a:rPr>
              <a:t>I believe there’s hope for her yet…</a:t>
            </a:r>
            <a:endParaRPr sz="1200">
              <a:solidFill>
                <a:srgbClr val="0C343D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